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69" r:id="rId6"/>
    <p:sldId id="260" r:id="rId7"/>
    <p:sldId id="259" r:id="rId8"/>
    <p:sldId id="261" r:id="rId9"/>
    <p:sldId id="262" r:id="rId10"/>
    <p:sldId id="263" r:id="rId11"/>
    <p:sldId id="264" r:id="rId12"/>
    <p:sldId id="267" r:id="rId13"/>
    <p:sldId id="266" r:id="rId14"/>
    <p:sldId id="265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88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75" r:id="rId33"/>
    <p:sldId id="289" r:id="rId34"/>
    <p:sldId id="290" r:id="rId3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1" d="100"/>
          <a:sy n="81" d="100"/>
        </p:scale>
        <p:origin x="23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8444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7139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1024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350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9601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2777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6183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0235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7107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2385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0265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95CCA-B95F-4608-A77D-32C1972C06A0}" type="datetimeFigureOut">
              <a:rPr lang="es-VE" smtClean="0"/>
              <a:t>18/10/2021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D9A41-6034-4A7E-80A7-627E475778B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1910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3E9A3C4-D616-4E63-A66A-457B05B3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50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1307BB5-7421-489A-9D9E-5F5548C9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28CEB1-D8FD-44F5-8D83-8F49EA3C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92EC3AF-F8F5-466B-A42E-23015E7FE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2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1D9D5EC-B66B-4951-A8B7-C9D5E117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D2E4325-6F84-4DC9-9604-4C36C3DD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4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495F32-B610-4493-AA3C-DB59059F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F4631F-1287-4028-9E4C-0C1FDFB0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1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EB1E26-B7D1-4061-96A7-3F4499BE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B49723-C630-4885-AC46-5856C775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26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FA32047-8C81-4FC1-8AE5-DCB49B64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9289319-D9CD-4CC4-ADE2-EF7A6171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18F09E-ED47-47BD-95D4-66B6ABDC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3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C01FEE8-9616-476E-B3CC-7573FBFE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1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4C75E23-4788-4C9D-9392-C3E03C5F6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C13E45D-39DB-4BC2-B4EB-31F8330A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98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454D6E-2911-49D2-A773-F7048F68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49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C27DB84-22F9-4BDD-B204-5322A2E5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76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43C078-A0E7-49C2-84B6-6CEBE4773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20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122454F-EBA8-4B28-A3B4-486BC98DC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1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5D9E2CB-E5D8-4A34-B24D-AE64FAF4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8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C73F7B1-6578-4EC4-877A-8F417ABF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6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DD5E983-7546-426E-9E66-E8D81306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08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503BBD-0561-4C36-AC9D-700ED816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24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7F7751-6A2F-4493-B339-9BAC18BF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34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CAF9BE7-ABCA-4A63-88FA-D7650737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25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F0974D6-1DA7-4E7D-B82A-45DEA0C8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42164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4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1839C8-D4F2-4D80-A812-211CE4FF5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8B77D5-A09E-4A6D-8148-F5F27885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C4E0867-1D65-4AF4-92A0-0F316AD55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07E7664-37FE-4CD0-AB01-BE6087FAC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6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71D226D-1835-4C4F-A885-67E43F7D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751E4F-C2ED-43B3-ADAD-66567E72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0"/>
            <a:ext cx="514773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423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0</Words>
  <Application>Microsoft Office PowerPoint</Application>
  <PresentationFormat>Carta (216 x 279 mm)</PresentationFormat>
  <Paragraphs>0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Betoloti 24</dc:creator>
  <cp:lastModifiedBy>Betoloti 24</cp:lastModifiedBy>
  <cp:revision>1</cp:revision>
  <dcterms:created xsi:type="dcterms:W3CDTF">2021-10-18T21:12:53Z</dcterms:created>
  <dcterms:modified xsi:type="dcterms:W3CDTF">2021-10-18T21:20:07Z</dcterms:modified>
</cp:coreProperties>
</file>